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1E55-9427-439D-8BA3-7AE2F9401F47}" type="datetimeFigureOut">
              <a:rPr lang="es-ES" smtClean="0"/>
              <a:t>21/11/2018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7BEC-E813-4D63-BEA2-370F303B3B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1E55-9427-439D-8BA3-7AE2F9401F47}" type="datetimeFigureOut">
              <a:rPr lang="es-ES" smtClean="0"/>
              <a:t>21/11/2018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7BEC-E813-4D63-BEA2-370F303B3B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1E55-9427-439D-8BA3-7AE2F9401F47}" type="datetimeFigureOut">
              <a:rPr lang="es-ES" smtClean="0"/>
              <a:t>21/11/2018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7BEC-E813-4D63-BEA2-370F303B3B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1E55-9427-439D-8BA3-7AE2F9401F47}" type="datetimeFigureOut">
              <a:rPr lang="es-ES" smtClean="0"/>
              <a:t>21/11/2018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7BEC-E813-4D63-BEA2-370F303B3B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1E55-9427-439D-8BA3-7AE2F9401F47}" type="datetimeFigureOut">
              <a:rPr lang="es-ES" smtClean="0"/>
              <a:t>21/11/2018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7BEC-E813-4D63-BEA2-370F303B3B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1E55-9427-439D-8BA3-7AE2F9401F47}" type="datetimeFigureOut">
              <a:rPr lang="es-ES" smtClean="0"/>
              <a:t>21/11/2018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7BEC-E813-4D63-BEA2-370F303B3B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1E55-9427-439D-8BA3-7AE2F9401F47}" type="datetimeFigureOut">
              <a:rPr lang="es-ES" smtClean="0"/>
              <a:t>21/11/2018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7BEC-E813-4D63-BEA2-370F303B3B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1E55-9427-439D-8BA3-7AE2F9401F47}" type="datetimeFigureOut">
              <a:rPr lang="es-ES" smtClean="0"/>
              <a:t>21/11/2018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7BEC-E813-4D63-BEA2-370F303B3B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1E55-9427-439D-8BA3-7AE2F9401F47}" type="datetimeFigureOut">
              <a:rPr lang="es-ES" smtClean="0"/>
              <a:t>21/11/2018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7BEC-E813-4D63-BEA2-370F303B3B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1E55-9427-439D-8BA3-7AE2F9401F47}" type="datetimeFigureOut">
              <a:rPr lang="es-ES" smtClean="0"/>
              <a:t>21/11/2018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7BEC-E813-4D63-BEA2-370F303B3B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1E55-9427-439D-8BA3-7AE2F9401F47}" type="datetimeFigureOut">
              <a:rPr lang="es-ES" smtClean="0"/>
              <a:t>21/11/2018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7BEC-E813-4D63-BEA2-370F303B3B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81E55-9427-439D-8BA3-7AE2F9401F47}" type="datetimeFigureOut">
              <a:rPr lang="es-ES" smtClean="0"/>
              <a:t>21/11/2018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47BEC-E813-4D63-BEA2-370F303B3B1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BANNER 2018 JORNADA COMERCIO MINORISTA PROGRAM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3769"/>
            <a:ext cx="9144000" cy="6330461"/>
          </a:xfrm>
          <a:prstGeom prst="rect">
            <a:avLst/>
          </a:prstGeom>
        </p:spPr>
      </p:pic>
      <p:pic>
        <p:nvPicPr>
          <p:cNvPr id="1026" name="Picture 2" descr="C:\Users\CBESTERIO\AppData\Local\Microsoft\Windows\Temporary Internet Files\Content.IE5\3Y1BO1JC\1280px-Xmark01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461658"/>
            <a:ext cx="1000132" cy="296319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1714480" y="3500438"/>
            <a:ext cx="278608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Pº Ezequiel González, 26</a:t>
            </a:r>
            <a:endParaRPr lang="es-ES" sz="1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2143108" y="3258230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C00000"/>
                </a:solidFill>
              </a:rPr>
              <a:t>Hotel Los Arcos</a:t>
            </a:r>
            <a:endParaRPr lang="es-ES" sz="2000" b="1" dirty="0">
              <a:solidFill>
                <a:srgbClr val="C0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43108" y="36927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40002, Segovia</a:t>
            </a:r>
            <a:endParaRPr lang="es-E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</cp:revision>
  <dcterms:created xsi:type="dcterms:W3CDTF">2018-11-21T09:13:22Z</dcterms:created>
  <dcterms:modified xsi:type="dcterms:W3CDTF">2018-11-21T09:21:40Z</dcterms:modified>
</cp:coreProperties>
</file>